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9"/>
  </p:notesMasterIdLst>
  <p:sldIdLst>
    <p:sldId id="256" r:id="rId5"/>
    <p:sldId id="260" r:id="rId6"/>
    <p:sldId id="258" r:id="rId7"/>
    <p:sldId id="261" r:id="rId8"/>
    <p:sldId id="263" r:id="rId9"/>
    <p:sldId id="264" r:id="rId10"/>
    <p:sldId id="262" r:id="rId11"/>
    <p:sldId id="266" r:id="rId12"/>
    <p:sldId id="259" r:id="rId13"/>
    <p:sldId id="265" r:id="rId14"/>
    <p:sldId id="267" r:id="rId15"/>
    <p:sldId id="268" r:id="rId16"/>
    <p:sldId id="269" r:id="rId17"/>
    <p:sldId id="27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4663C8-C5E4-87FD-31D1-0EF86CFB4145}" v="1812" dt="2021-06-29T19:26:26.965"/>
    <p1510:client id="{8D6B1752-BF98-78FF-58D7-B33952309A08}" v="403" dt="2021-06-30T19:08:26.538"/>
    <p1510:client id="{8F17F7CB-489E-4746-BDB8-0D02C48D2EFD}" v="63" dt="2021-07-02T01:36:39.585"/>
    <p1510:client id="{B9CFFA26-B1E3-481E-BD26-D2BAB88758D8}" v="431" dt="2021-06-28T18:26:35.3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72" autoAdjust="0"/>
    <p:restoredTop sz="88394" autoAdjust="0"/>
  </p:normalViewPr>
  <p:slideViewPr>
    <p:cSldViewPr snapToGrid="0">
      <p:cViewPr varScale="1">
        <p:scale>
          <a:sx n="59" d="100"/>
          <a:sy n="59" d="100"/>
        </p:scale>
        <p:origin x="1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iasson, Judy" userId="S::judy.chiasson@lausd.net::f9bb92bb-9105-4a15-996b-d194e88c71a3" providerId="AD" clId="Web-{8F17F7CB-489E-4746-BDB8-0D02C48D2EFD}"/>
    <pc:docChg chg="modSld">
      <pc:chgData name="Chiasson, Judy" userId="S::judy.chiasson@lausd.net::f9bb92bb-9105-4a15-996b-d194e88c71a3" providerId="AD" clId="Web-{8F17F7CB-489E-4746-BDB8-0D02C48D2EFD}" dt="2021-07-02T01:36:39.585" v="45" actId="1076"/>
      <pc:docMkLst>
        <pc:docMk/>
      </pc:docMkLst>
      <pc:sldChg chg="modSp">
        <pc:chgData name="Chiasson, Judy" userId="S::judy.chiasson@lausd.net::f9bb92bb-9105-4a15-996b-d194e88c71a3" providerId="AD" clId="Web-{8F17F7CB-489E-4746-BDB8-0D02C48D2EFD}" dt="2021-07-02T01:34:08.371" v="27" actId="20577"/>
        <pc:sldMkLst>
          <pc:docMk/>
          <pc:sldMk cId="109857222" sldId="256"/>
        </pc:sldMkLst>
        <pc:spChg chg="mod">
          <ac:chgData name="Chiasson, Judy" userId="S::judy.chiasson@lausd.net::f9bb92bb-9105-4a15-996b-d194e88c71a3" providerId="AD" clId="Web-{8F17F7CB-489E-4746-BDB8-0D02C48D2EFD}" dt="2021-07-02T01:34:08.371" v="27" actId="20577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Chiasson, Judy" userId="S::judy.chiasson@lausd.net::f9bb92bb-9105-4a15-996b-d194e88c71a3" providerId="AD" clId="Web-{8F17F7CB-489E-4746-BDB8-0D02C48D2EFD}" dt="2021-07-02T01:28:56.679" v="5" actId="20577"/>
          <ac:spMkLst>
            <pc:docMk/>
            <pc:sldMk cId="109857222" sldId="256"/>
            <ac:spMk id="3" creationId="{00000000-0000-0000-0000-000000000000}"/>
          </ac:spMkLst>
        </pc:spChg>
      </pc:sldChg>
      <pc:sldChg chg="addSp delSp modSp addAnim">
        <pc:chgData name="Chiasson, Judy" userId="S::judy.chiasson@lausd.net::f9bb92bb-9105-4a15-996b-d194e88c71a3" providerId="AD" clId="Web-{8F17F7CB-489E-4746-BDB8-0D02C48D2EFD}" dt="2021-07-02T01:36:39.585" v="45" actId="1076"/>
        <pc:sldMkLst>
          <pc:docMk/>
          <pc:sldMk cId="2457392805" sldId="260"/>
        </pc:sldMkLst>
        <pc:spChg chg="mod">
          <ac:chgData name="Chiasson, Judy" userId="S::judy.chiasson@lausd.net::f9bb92bb-9105-4a15-996b-d194e88c71a3" providerId="AD" clId="Web-{8F17F7CB-489E-4746-BDB8-0D02C48D2EFD}" dt="2021-07-02T01:36:28.507" v="42" actId="14100"/>
          <ac:spMkLst>
            <pc:docMk/>
            <pc:sldMk cId="2457392805" sldId="260"/>
            <ac:spMk id="2" creationId="{4F36E872-E12C-45B0-BABC-BCF66D6398F8}"/>
          </ac:spMkLst>
        </pc:spChg>
        <pc:spChg chg="mod">
          <ac:chgData name="Chiasson, Judy" userId="S::judy.chiasson@lausd.net::f9bb92bb-9105-4a15-996b-d194e88c71a3" providerId="AD" clId="Web-{8F17F7CB-489E-4746-BDB8-0D02C48D2EFD}" dt="2021-07-02T01:36:39.585" v="45" actId="1076"/>
          <ac:spMkLst>
            <pc:docMk/>
            <pc:sldMk cId="2457392805" sldId="260"/>
            <ac:spMk id="3" creationId="{D69DCAA8-1786-432A-8946-A1CB234E0A14}"/>
          </ac:spMkLst>
        </pc:spChg>
        <pc:spChg chg="del">
          <ac:chgData name="Chiasson, Judy" userId="S::judy.chiasson@lausd.net::f9bb92bb-9105-4a15-996b-d194e88c71a3" providerId="AD" clId="Web-{8F17F7CB-489E-4746-BDB8-0D02C48D2EFD}" dt="2021-07-02T01:35:48.536" v="33"/>
          <ac:spMkLst>
            <pc:docMk/>
            <pc:sldMk cId="2457392805" sldId="260"/>
            <ac:spMk id="9" creationId="{5E8D2E83-FB3A-40E7-A9E5-7AB389D612B4}"/>
          </ac:spMkLst>
        </pc:spChg>
        <pc:spChg chg="add">
          <ac:chgData name="Chiasson, Judy" userId="S::judy.chiasson@lausd.net::f9bb92bb-9105-4a15-996b-d194e88c71a3" providerId="AD" clId="Web-{8F17F7CB-489E-4746-BDB8-0D02C48D2EFD}" dt="2021-07-02T01:35:48.536" v="33"/>
          <ac:spMkLst>
            <pc:docMk/>
            <pc:sldMk cId="2457392805" sldId="260"/>
            <ac:spMk id="14" creationId="{E49CC64F-7275-4E33-961B-0C5CDC439875}"/>
          </ac:spMkLst>
        </pc:spChg>
        <pc:picChg chg="del mod">
          <ac:chgData name="Chiasson, Judy" userId="S::judy.chiasson@lausd.net::f9bb92bb-9105-4a15-996b-d194e88c71a3" providerId="AD" clId="Web-{8F17F7CB-489E-4746-BDB8-0D02C48D2EFD}" dt="2021-07-02T01:35:41.191" v="30"/>
          <ac:picMkLst>
            <pc:docMk/>
            <pc:sldMk cId="2457392805" sldId="260"/>
            <ac:picMk id="4" creationId="{F572F905-07A9-4651-A208-E8843ABAAA53}"/>
          </ac:picMkLst>
        </pc:picChg>
        <pc:picChg chg="add mod">
          <ac:chgData name="Chiasson, Judy" userId="S::judy.chiasson@lausd.net::f9bb92bb-9105-4a15-996b-d194e88c71a3" providerId="AD" clId="Web-{8F17F7CB-489E-4746-BDB8-0D02C48D2EFD}" dt="2021-07-02T01:35:48.536" v="33"/>
          <ac:picMkLst>
            <pc:docMk/>
            <pc:sldMk cId="2457392805" sldId="260"/>
            <ac:picMk id="5" creationId="{50027686-DAC6-4E01-80F3-D49BA591D0ED}"/>
          </ac:picMkLst>
        </pc:picChg>
      </pc:sldChg>
      <pc:sldChg chg="modSp">
        <pc:chgData name="Chiasson, Judy" userId="S::judy.chiasson@lausd.net::f9bb92bb-9105-4a15-996b-d194e88c71a3" providerId="AD" clId="Web-{8F17F7CB-489E-4746-BDB8-0D02C48D2EFD}" dt="2021-07-02T01:29:40.918" v="13" actId="20577"/>
        <pc:sldMkLst>
          <pc:docMk/>
          <pc:sldMk cId="4068292699" sldId="261"/>
        </pc:sldMkLst>
        <pc:spChg chg="mod">
          <ac:chgData name="Chiasson, Judy" userId="S::judy.chiasson@lausd.net::f9bb92bb-9105-4a15-996b-d194e88c71a3" providerId="AD" clId="Web-{8F17F7CB-489E-4746-BDB8-0D02C48D2EFD}" dt="2021-07-02T01:29:40.918" v="13" actId="20577"/>
          <ac:spMkLst>
            <pc:docMk/>
            <pc:sldMk cId="4068292699" sldId="261"/>
            <ac:spMk id="3" creationId="{39E03136-83B8-42D4-AEF2-F7B418CD3F0E}"/>
          </ac:spMkLst>
        </pc:spChg>
      </pc:sldChg>
      <pc:sldChg chg="modNotes">
        <pc:chgData name="Chiasson, Judy" userId="S::judy.chiasson@lausd.net::f9bb92bb-9105-4a15-996b-d194e88c71a3" providerId="AD" clId="Web-{8F17F7CB-489E-4746-BDB8-0D02C48D2EFD}" dt="2021-07-02T01:31:14.220" v="19"/>
        <pc:sldMkLst>
          <pc:docMk/>
          <pc:sldMk cId="4239757914" sldId="267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563BE2-B920-467E-903E-190E74C3B84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03AA15C1-DFD2-4C16-AE50-F24F2FFF137E}">
      <dgm:prSet/>
      <dgm:spPr/>
      <dgm:t>
        <a:bodyPr/>
        <a:lstStyle/>
        <a:p>
          <a:pPr rtl="0"/>
          <a:r>
            <a:rPr lang="en-US" dirty="0"/>
            <a:t>Learn</a:t>
          </a:r>
          <a:r>
            <a:rPr lang="en-US" dirty="0">
              <a:latin typeface="Calibri Light" panose="020F0302020204030204"/>
            </a:rPr>
            <a:t> about the history of Mexican Independence. </a:t>
          </a:r>
          <a:endParaRPr lang="en-US" dirty="0"/>
        </a:p>
      </dgm:t>
    </dgm:pt>
    <dgm:pt modelId="{4C29E240-E93C-432E-A718-9EECA3079720}" type="parTrans" cxnId="{426714AF-FEDF-414C-8B36-F998D8BF61CA}">
      <dgm:prSet/>
      <dgm:spPr/>
      <dgm:t>
        <a:bodyPr/>
        <a:lstStyle/>
        <a:p>
          <a:endParaRPr lang="en-US"/>
        </a:p>
      </dgm:t>
    </dgm:pt>
    <dgm:pt modelId="{64631011-8096-48D6-AF07-5DEC22586C2C}" type="sibTrans" cxnId="{426714AF-FEDF-414C-8B36-F998D8BF61CA}">
      <dgm:prSet/>
      <dgm:spPr/>
      <dgm:t>
        <a:bodyPr/>
        <a:lstStyle/>
        <a:p>
          <a:endParaRPr lang="en-US"/>
        </a:p>
      </dgm:t>
    </dgm:pt>
    <dgm:pt modelId="{04E3BFDE-1AA8-4E05-ACD5-55802AEC7927}">
      <dgm:prSet/>
      <dgm:spPr/>
      <dgm:t>
        <a:bodyPr/>
        <a:lstStyle/>
        <a:p>
          <a:pPr rtl="0"/>
          <a:r>
            <a:rPr lang="en-US" dirty="0"/>
            <a:t>Review</a:t>
          </a:r>
          <a:r>
            <a:rPr lang="en-US" dirty="0">
              <a:latin typeface="Calibri Light" panose="020F0302020204030204"/>
            </a:rPr>
            <a:t> the impact of colonization on the indigenous population of Mexico. </a:t>
          </a:r>
          <a:endParaRPr lang="en-US" dirty="0"/>
        </a:p>
      </dgm:t>
    </dgm:pt>
    <dgm:pt modelId="{9C03B072-54B3-4D6A-8A3F-919127447693}" type="parTrans" cxnId="{52996B9C-8125-4862-AF41-92ADF6E6CD54}">
      <dgm:prSet/>
      <dgm:spPr/>
      <dgm:t>
        <a:bodyPr/>
        <a:lstStyle/>
        <a:p>
          <a:endParaRPr lang="en-US"/>
        </a:p>
      </dgm:t>
    </dgm:pt>
    <dgm:pt modelId="{C2B00752-2D47-440A-B0B5-9C8707F44D8E}" type="sibTrans" cxnId="{52996B9C-8125-4862-AF41-92ADF6E6CD54}">
      <dgm:prSet/>
      <dgm:spPr/>
      <dgm:t>
        <a:bodyPr/>
        <a:lstStyle/>
        <a:p>
          <a:endParaRPr lang="en-US"/>
        </a:p>
      </dgm:t>
    </dgm:pt>
    <dgm:pt modelId="{EE0D5D69-7576-4D5B-B2E8-0222FC7BEFB3}">
      <dgm:prSet/>
      <dgm:spPr/>
      <dgm:t>
        <a:bodyPr/>
        <a:lstStyle/>
        <a:p>
          <a:pPr rtl="0"/>
          <a:r>
            <a:rPr lang="en-US" dirty="0"/>
            <a:t>Discuss</a:t>
          </a:r>
          <a:r>
            <a:rPr lang="en-US" dirty="0">
              <a:latin typeface="Calibri Light" panose="020F0302020204030204"/>
            </a:rPr>
            <a:t> cultural celebrations and traditions.</a:t>
          </a:r>
          <a:endParaRPr lang="en-US" dirty="0"/>
        </a:p>
      </dgm:t>
    </dgm:pt>
    <dgm:pt modelId="{4F085261-55A2-4956-B73D-F89BB36B391C}" type="parTrans" cxnId="{D1625F0D-670E-458F-9D40-A0AC83F01A19}">
      <dgm:prSet/>
      <dgm:spPr/>
      <dgm:t>
        <a:bodyPr/>
        <a:lstStyle/>
        <a:p>
          <a:endParaRPr lang="en-US"/>
        </a:p>
      </dgm:t>
    </dgm:pt>
    <dgm:pt modelId="{843F79F5-6FA9-49F2-A0DF-7BA8478A82AA}" type="sibTrans" cxnId="{D1625F0D-670E-458F-9D40-A0AC83F01A19}">
      <dgm:prSet/>
      <dgm:spPr/>
      <dgm:t>
        <a:bodyPr/>
        <a:lstStyle/>
        <a:p>
          <a:endParaRPr lang="en-US"/>
        </a:p>
      </dgm:t>
    </dgm:pt>
    <dgm:pt modelId="{8E208482-73C2-4BC7-AD4A-51D49B5098F2}" type="pres">
      <dgm:prSet presAssocID="{3D563BE2-B920-467E-903E-190E74C3B848}" presName="root" presStyleCnt="0">
        <dgm:presLayoutVars>
          <dgm:dir/>
          <dgm:resizeHandles val="exact"/>
        </dgm:presLayoutVars>
      </dgm:prSet>
      <dgm:spPr/>
    </dgm:pt>
    <dgm:pt modelId="{85C95E87-E658-4D44-8FBC-458A078B116B}" type="pres">
      <dgm:prSet presAssocID="{03AA15C1-DFD2-4C16-AE50-F24F2FFF137E}" presName="compNode" presStyleCnt="0"/>
      <dgm:spPr/>
    </dgm:pt>
    <dgm:pt modelId="{BDDB4EE5-4071-4AB4-A116-02A58AA68C8D}" type="pres">
      <dgm:prSet presAssocID="{03AA15C1-DFD2-4C16-AE50-F24F2FFF137E}" presName="bgRect" presStyleLbl="bgShp" presStyleIdx="0" presStyleCnt="3"/>
      <dgm:spPr/>
    </dgm:pt>
    <dgm:pt modelId="{EEA3473C-6037-43BB-A627-D3E7A53EB2B3}" type="pres">
      <dgm:prSet presAssocID="{03AA15C1-DFD2-4C16-AE50-F24F2FFF137E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Book"/>
        </a:ext>
      </dgm:extLst>
    </dgm:pt>
    <dgm:pt modelId="{7E724CB7-FCA9-48F2-9057-0EBCA7D16330}" type="pres">
      <dgm:prSet presAssocID="{03AA15C1-DFD2-4C16-AE50-F24F2FFF137E}" presName="spaceRect" presStyleCnt="0"/>
      <dgm:spPr/>
    </dgm:pt>
    <dgm:pt modelId="{28581E4F-5FE0-4C7F-85A1-1F14F52A26F9}" type="pres">
      <dgm:prSet presAssocID="{03AA15C1-DFD2-4C16-AE50-F24F2FFF137E}" presName="parTx" presStyleLbl="revTx" presStyleIdx="0" presStyleCnt="3">
        <dgm:presLayoutVars>
          <dgm:chMax val="0"/>
          <dgm:chPref val="0"/>
        </dgm:presLayoutVars>
      </dgm:prSet>
      <dgm:spPr/>
    </dgm:pt>
    <dgm:pt modelId="{36EDEDCC-C412-46EE-A88F-623678BBF0C4}" type="pres">
      <dgm:prSet presAssocID="{64631011-8096-48D6-AF07-5DEC22586C2C}" presName="sibTrans" presStyleCnt="0"/>
      <dgm:spPr/>
    </dgm:pt>
    <dgm:pt modelId="{3B3140E7-92DA-42D7-B237-973AD465BF3B}" type="pres">
      <dgm:prSet presAssocID="{04E3BFDE-1AA8-4E05-ACD5-55802AEC7927}" presName="compNode" presStyleCnt="0"/>
      <dgm:spPr/>
    </dgm:pt>
    <dgm:pt modelId="{76594E7B-6257-4636-99A2-132ACA70AE98}" type="pres">
      <dgm:prSet presAssocID="{04E3BFDE-1AA8-4E05-ACD5-55802AEC7927}" presName="bgRect" presStyleLbl="bgShp" presStyleIdx="1" presStyleCnt="3"/>
      <dgm:spPr/>
    </dgm:pt>
    <dgm:pt modelId="{9D0EF695-C7C0-4DC7-AD0A-5BD546A7986F}" type="pres">
      <dgm:prSet presAssocID="{04E3BFDE-1AA8-4E05-ACD5-55802AEC7927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ustomer Review"/>
        </a:ext>
      </dgm:extLst>
    </dgm:pt>
    <dgm:pt modelId="{AFC3D053-1268-4903-B967-A61979974312}" type="pres">
      <dgm:prSet presAssocID="{04E3BFDE-1AA8-4E05-ACD5-55802AEC7927}" presName="spaceRect" presStyleCnt="0"/>
      <dgm:spPr/>
    </dgm:pt>
    <dgm:pt modelId="{51993A49-53B9-466C-AFB7-D33F38F342A9}" type="pres">
      <dgm:prSet presAssocID="{04E3BFDE-1AA8-4E05-ACD5-55802AEC7927}" presName="parTx" presStyleLbl="revTx" presStyleIdx="1" presStyleCnt="3">
        <dgm:presLayoutVars>
          <dgm:chMax val="0"/>
          <dgm:chPref val="0"/>
        </dgm:presLayoutVars>
      </dgm:prSet>
      <dgm:spPr/>
    </dgm:pt>
    <dgm:pt modelId="{9ACB01CA-3ABA-4926-B091-23985CFED253}" type="pres">
      <dgm:prSet presAssocID="{C2B00752-2D47-440A-B0B5-9C8707F44D8E}" presName="sibTrans" presStyleCnt="0"/>
      <dgm:spPr/>
    </dgm:pt>
    <dgm:pt modelId="{34A4CCC7-DEAC-4425-AB74-9B3A2F0A976F}" type="pres">
      <dgm:prSet presAssocID="{EE0D5D69-7576-4D5B-B2E8-0222FC7BEFB3}" presName="compNode" presStyleCnt="0"/>
      <dgm:spPr/>
    </dgm:pt>
    <dgm:pt modelId="{D98FBD51-4A73-4E00-B0BE-A41D65626BBF}" type="pres">
      <dgm:prSet presAssocID="{EE0D5D69-7576-4D5B-B2E8-0222FC7BEFB3}" presName="bgRect" presStyleLbl="bgShp" presStyleIdx="2" presStyleCnt="3"/>
      <dgm:spPr/>
    </dgm:pt>
    <dgm:pt modelId="{6CF8AB7E-6C40-4D8C-B1DA-75AFB5A7D9A7}" type="pres">
      <dgm:prSet presAssocID="{EE0D5D69-7576-4D5B-B2E8-0222FC7BEFB3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670CEECA-0F47-4199-9F35-1D03B6FD1415}" type="pres">
      <dgm:prSet presAssocID="{EE0D5D69-7576-4D5B-B2E8-0222FC7BEFB3}" presName="spaceRect" presStyleCnt="0"/>
      <dgm:spPr/>
    </dgm:pt>
    <dgm:pt modelId="{A8B9FE83-9004-455E-8516-90C835416FFD}" type="pres">
      <dgm:prSet presAssocID="{EE0D5D69-7576-4D5B-B2E8-0222FC7BEFB3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D1625F0D-670E-458F-9D40-A0AC83F01A19}" srcId="{3D563BE2-B920-467E-903E-190E74C3B848}" destId="{EE0D5D69-7576-4D5B-B2E8-0222FC7BEFB3}" srcOrd="2" destOrd="0" parTransId="{4F085261-55A2-4956-B73D-F89BB36B391C}" sibTransId="{843F79F5-6FA9-49F2-A0DF-7BA8478A82AA}"/>
    <dgm:cxn modelId="{B433C73D-DDFD-4B13-9CB4-C7FE10EE32A9}" type="presOf" srcId="{3D563BE2-B920-467E-903E-190E74C3B848}" destId="{8E208482-73C2-4BC7-AD4A-51D49B5098F2}" srcOrd="0" destOrd="0" presId="urn:microsoft.com/office/officeart/2018/2/layout/IconVerticalSolidList"/>
    <dgm:cxn modelId="{52996B9C-8125-4862-AF41-92ADF6E6CD54}" srcId="{3D563BE2-B920-467E-903E-190E74C3B848}" destId="{04E3BFDE-1AA8-4E05-ACD5-55802AEC7927}" srcOrd="1" destOrd="0" parTransId="{9C03B072-54B3-4D6A-8A3F-919127447693}" sibTransId="{C2B00752-2D47-440A-B0B5-9C8707F44D8E}"/>
    <dgm:cxn modelId="{426714AF-FEDF-414C-8B36-F998D8BF61CA}" srcId="{3D563BE2-B920-467E-903E-190E74C3B848}" destId="{03AA15C1-DFD2-4C16-AE50-F24F2FFF137E}" srcOrd="0" destOrd="0" parTransId="{4C29E240-E93C-432E-A718-9EECA3079720}" sibTransId="{64631011-8096-48D6-AF07-5DEC22586C2C}"/>
    <dgm:cxn modelId="{3F6304C0-D608-4154-8E45-A0509AD40E17}" type="presOf" srcId="{03AA15C1-DFD2-4C16-AE50-F24F2FFF137E}" destId="{28581E4F-5FE0-4C7F-85A1-1F14F52A26F9}" srcOrd="0" destOrd="0" presId="urn:microsoft.com/office/officeart/2018/2/layout/IconVerticalSolidList"/>
    <dgm:cxn modelId="{6B669FD0-F45A-4061-BF7F-5246791E8153}" type="presOf" srcId="{04E3BFDE-1AA8-4E05-ACD5-55802AEC7927}" destId="{51993A49-53B9-466C-AFB7-D33F38F342A9}" srcOrd="0" destOrd="0" presId="urn:microsoft.com/office/officeart/2018/2/layout/IconVerticalSolidList"/>
    <dgm:cxn modelId="{0D27ADDD-3CEF-44BB-982B-6B2F88637EDB}" type="presOf" srcId="{EE0D5D69-7576-4D5B-B2E8-0222FC7BEFB3}" destId="{A8B9FE83-9004-455E-8516-90C835416FFD}" srcOrd="0" destOrd="0" presId="urn:microsoft.com/office/officeart/2018/2/layout/IconVerticalSolidList"/>
    <dgm:cxn modelId="{E520ECB9-FAF3-4094-A558-3637F0307C12}" type="presParOf" srcId="{8E208482-73C2-4BC7-AD4A-51D49B5098F2}" destId="{85C95E87-E658-4D44-8FBC-458A078B116B}" srcOrd="0" destOrd="0" presId="urn:microsoft.com/office/officeart/2018/2/layout/IconVerticalSolidList"/>
    <dgm:cxn modelId="{BF2E17E7-1C74-4AFA-A57A-4202F5B1C0B8}" type="presParOf" srcId="{85C95E87-E658-4D44-8FBC-458A078B116B}" destId="{BDDB4EE5-4071-4AB4-A116-02A58AA68C8D}" srcOrd="0" destOrd="0" presId="urn:microsoft.com/office/officeart/2018/2/layout/IconVerticalSolidList"/>
    <dgm:cxn modelId="{088328BA-DE8C-4ABA-8C19-BF846D64C825}" type="presParOf" srcId="{85C95E87-E658-4D44-8FBC-458A078B116B}" destId="{EEA3473C-6037-43BB-A627-D3E7A53EB2B3}" srcOrd="1" destOrd="0" presId="urn:microsoft.com/office/officeart/2018/2/layout/IconVerticalSolidList"/>
    <dgm:cxn modelId="{C05279E8-20FF-4C7E-9EB9-A3CA979E15D6}" type="presParOf" srcId="{85C95E87-E658-4D44-8FBC-458A078B116B}" destId="{7E724CB7-FCA9-48F2-9057-0EBCA7D16330}" srcOrd="2" destOrd="0" presId="urn:microsoft.com/office/officeart/2018/2/layout/IconVerticalSolidList"/>
    <dgm:cxn modelId="{7AB89B0F-73BA-4442-84DB-BB6DB8F38113}" type="presParOf" srcId="{85C95E87-E658-4D44-8FBC-458A078B116B}" destId="{28581E4F-5FE0-4C7F-85A1-1F14F52A26F9}" srcOrd="3" destOrd="0" presId="urn:microsoft.com/office/officeart/2018/2/layout/IconVerticalSolidList"/>
    <dgm:cxn modelId="{1878F9D3-AA9F-4359-9FD1-447583C6481F}" type="presParOf" srcId="{8E208482-73C2-4BC7-AD4A-51D49B5098F2}" destId="{36EDEDCC-C412-46EE-A88F-623678BBF0C4}" srcOrd="1" destOrd="0" presId="urn:microsoft.com/office/officeart/2018/2/layout/IconVerticalSolidList"/>
    <dgm:cxn modelId="{21805775-5B88-4927-9A22-CDD919AC8ACB}" type="presParOf" srcId="{8E208482-73C2-4BC7-AD4A-51D49B5098F2}" destId="{3B3140E7-92DA-42D7-B237-973AD465BF3B}" srcOrd="2" destOrd="0" presId="urn:microsoft.com/office/officeart/2018/2/layout/IconVerticalSolidList"/>
    <dgm:cxn modelId="{F00032BC-2C94-47FC-B480-40D94D05FAE5}" type="presParOf" srcId="{3B3140E7-92DA-42D7-B237-973AD465BF3B}" destId="{76594E7B-6257-4636-99A2-132ACA70AE98}" srcOrd="0" destOrd="0" presId="urn:microsoft.com/office/officeart/2018/2/layout/IconVerticalSolidList"/>
    <dgm:cxn modelId="{5FBE7DC6-F7AC-4DFC-B323-FBAC24EC06F1}" type="presParOf" srcId="{3B3140E7-92DA-42D7-B237-973AD465BF3B}" destId="{9D0EF695-C7C0-4DC7-AD0A-5BD546A7986F}" srcOrd="1" destOrd="0" presId="urn:microsoft.com/office/officeart/2018/2/layout/IconVerticalSolidList"/>
    <dgm:cxn modelId="{327A0850-023D-4274-94E6-D80BBC49AAE9}" type="presParOf" srcId="{3B3140E7-92DA-42D7-B237-973AD465BF3B}" destId="{AFC3D053-1268-4903-B967-A61979974312}" srcOrd="2" destOrd="0" presId="urn:microsoft.com/office/officeart/2018/2/layout/IconVerticalSolidList"/>
    <dgm:cxn modelId="{36FDC33B-9826-4600-A239-4EE6FB11432A}" type="presParOf" srcId="{3B3140E7-92DA-42D7-B237-973AD465BF3B}" destId="{51993A49-53B9-466C-AFB7-D33F38F342A9}" srcOrd="3" destOrd="0" presId="urn:microsoft.com/office/officeart/2018/2/layout/IconVerticalSolidList"/>
    <dgm:cxn modelId="{1CCD07BB-E679-4E4E-B12B-82892342036D}" type="presParOf" srcId="{8E208482-73C2-4BC7-AD4A-51D49B5098F2}" destId="{9ACB01CA-3ABA-4926-B091-23985CFED253}" srcOrd="3" destOrd="0" presId="urn:microsoft.com/office/officeart/2018/2/layout/IconVerticalSolidList"/>
    <dgm:cxn modelId="{3D19733A-A20A-4F1D-823F-416074D547F5}" type="presParOf" srcId="{8E208482-73C2-4BC7-AD4A-51D49B5098F2}" destId="{34A4CCC7-DEAC-4425-AB74-9B3A2F0A976F}" srcOrd="4" destOrd="0" presId="urn:microsoft.com/office/officeart/2018/2/layout/IconVerticalSolidList"/>
    <dgm:cxn modelId="{8320DB1C-B25E-4BC9-89DE-4A49DF7162D4}" type="presParOf" srcId="{34A4CCC7-DEAC-4425-AB74-9B3A2F0A976F}" destId="{D98FBD51-4A73-4E00-B0BE-A41D65626BBF}" srcOrd="0" destOrd="0" presId="urn:microsoft.com/office/officeart/2018/2/layout/IconVerticalSolidList"/>
    <dgm:cxn modelId="{018381FE-C6C8-4834-AF22-314DEF231C35}" type="presParOf" srcId="{34A4CCC7-DEAC-4425-AB74-9B3A2F0A976F}" destId="{6CF8AB7E-6C40-4D8C-B1DA-75AFB5A7D9A7}" srcOrd="1" destOrd="0" presId="urn:microsoft.com/office/officeart/2018/2/layout/IconVerticalSolidList"/>
    <dgm:cxn modelId="{C851B2D4-7996-4066-B82A-743AE24CE173}" type="presParOf" srcId="{34A4CCC7-DEAC-4425-AB74-9B3A2F0A976F}" destId="{670CEECA-0F47-4199-9F35-1D03B6FD1415}" srcOrd="2" destOrd="0" presId="urn:microsoft.com/office/officeart/2018/2/layout/IconVerticalSolidList"/>
    <dgm:cxn modelId="{76ABBA02-E128-4DC8-BFCA-073CA4B20D26}" type="presParOf" srcId="{34A4CCC7-DEAC-4425-AB74-9B3A2F0A976F}" destId="{A8B9FE83-9004-455E-8516-90C835416FF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DB4EE5-4071-4AB4-A116-02A58AA68C8D}">
      <dsp:nvSpPr>
        <dsp:cNvPr id="0" name=""/>
        <dsp:cNvSpPr/>
      </dsp:nvSpPr>
      <dsp:spPr>
        <a:xfrm>
          <a:off x="0" y="682"/>
          <a:ext cx="6245265" cy="15965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A3473C-6037-43BB-A627-D3E7A53EB2B3}">
      <dsp:nvSpPr>
        <dsp:cNvPr id="0" name=""/>
        <dsp:cNvSpPr/>
      </dsp:nvSpPr>
      <dsp:spPr>
        <a:xfrm>
          <a:off x="482961" y="359909"/>
          <a:ext cx="878111" cy="87811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581E4F-5FE0-4C7F-85A1-1F14F52A26F9}">
      <dsp:nvSpPr>
        <dsp:cNvPr id="0" name=""/>
        <dsp:cNvSpPr/>
      </dsp:nvSpPr>
      <dsp:spPr>
        <a:xfrm>
          <a:off x="1844034" y="682"/>
          <a:ext cx="4401230" cy="1596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970" tIns="168970" rIns="168970" bIns="168970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Learn</a:t>
          </a:r>
          <a:r>
            <a:rPr lang="en-US" sz="2500" kern="1200" dirty="0">
              <a:latin typeface="Calibri Light" panose="020F0302020204030204"/>
            </a:rPr>
            <a:t> about the history of Mexican Independence. </a:t>
          </a:r>
          <a:endParaRPr lang="en-US" sz="2500" kern="1200" dirty="0"/>
        </a:p>
      </dsp:txBody>
      <dsp:txXfrm>
        <a:off x="1844034" y="682"/>
        <a:ext cx="4401230" cy="1596566"/>
      </dsp:txXfrm>
    </dsp:sp>
    <dsp:sp modelId="{76594E7B-6257-4636-99A2-132ACA70AE98}">
      <dsp:nvSpPr>
        <dsp:cNvPr id="0" name=""/>
        <dsp:cNvSpPr/>
      </dsp:nvSpPr>
      <dsp:spPr>
        <a:xfrm>
          <a:off x="0" y="1996390"/>
          <a:ext cx="6245265" cy="15965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0EF695-C7C0-4DC7-AD0A-5BD546A7986F}">
      <dsp:nvSpPr>
        <dsp:cNvPr id="0" name=""/>
        <dsp:cNvSpPr/>
      </dsp:nvSpPr>
      <dsp:spPr>
        <a:xfrm>
          <a:off x="482961" y="2355617"/>
          <a:ext cx="878111" cy="87811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993A49-53B9-466C-AFB7-D33F38F342A9}">
      <dsp:nvSpPr>
        <dsp:cNvPr id="0" name=""/>
        <dsp:cNvSpPr/>
      </dsp:nvSpPr>
      <dsp:spPr>
        <a:xfrm>
          <a:off x="1844034" y="1996390"/>
          <a:ext cx="4401230" cy="1596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970" tIns="168970" rIns="168970" bIns="168970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Review</a:t>
          </a:r>
          <a:r>
            <a:rPr lang="en-US" sz="2500" kern="1200" dirty="0">
              <a:latin typeface="Calibri Light" panose="020F0302020204030204"/>
            </a:rPr>
            <a:t> the impact of colonization on the indigenous population of Mexico. </a:t>
          </a:r>
          <a:endParaRPr lang="en-US" sz="2500" kern="1200" dirty="0"/>
        </a:p>
      </dsp:txBody>
      <dsp:txXfrm>
        <a:off x="1844034" y="1996390"/>
        <a:ext cx="4401230" cy="1596566"/>
      </dsp:txXfrm>
    </dsp:sp>
    <dsp:sp modelId="{D98FBD51-4A73-4E00-B0BE-A41D65626BBF}">
      <dsp:nvSpPr>
        <dsp:cNvPr id="0" name=""/>
        <dsp:cNvSpPr/>
      </dsp:nvSpPr>
      <dsp:spPr>
        <a:xfrm>
          <a:off x="0" y="3992098"/>
          <a:ext cx="6245265" cy="15965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F8AB7E-6C40-4D8C-B1DA-75AFB5A7D9A7}">
      <dsp:nvSpPr>
        <dsp:cNvPr id="0" name=""/>
        <dsp:cNvSpPr/>
      </dsp:nvSpPr>
      <dsp:spPr>
        <a:xfrm>
          <a:off x="482961" y="4351325"/>
          <a:ext cx="878111" cy="87811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B9FE83-9004-455E-8516-90C835416FFD}">
      <dsp:nvSpPr>
        <dsp:cNvPr id="0" name=""/>
        <dsp:cNvSpPr/>
      </dsp:nvSpPr>
      <dsp:spPr>
        <a:xfrm>
          <a:off x="1844034" y="3992098"/>
          <a:ext cx="4401230" cy="1596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970" tIns="168970" rIns="168970" bIns="168970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Discuss</a:t>
          </a:r>
          <a:r>
            <a:rPr lang="en-US" sz="2500" kern="1200" dirty="0">
              <a:latin typeface="Calibri Light" panose="020F0302020204030204"/>
            </a:rPr>
            <a:t> cultural celebrations and traditions.</a:t>
          </a:r>
          <a:endParaRPr lang="en-US" sz="2500" kern="1200" dirty="0"/>
        </a:p>
      </dsp:txBody>
      <dsp:txXfrm>
        <a:off x="1844034" y="3992098"/>
        <a:ext cx="4401230" cy="15965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1BC6B2-8A44-4619-98DF-187E6981CCA1}" type="datetimeFigureOut">
              <a:rPr lang="en-US"/>
              <a:t>6/23/2022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EF6EEC-47C0-4431-AB64-080D7E9F6EA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916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SZY9EAV1yk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The answer is FALSE – Mexican independence Day is actually September 16th! Keep reading to learn more!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F6EEC-47C0-4431-AB64-080D7E9F6EA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757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Pictured: </a:t>
            </a:r>
            <a:r>
              <a:rPr lang="en-US"/>
              <a:t> Teotihuacan city just outside of modern Mexico City.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F6EEC-47C0-4431-AB64-080D7E9F6EA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390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The red picture shows the hold Spain had over the America's.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F6EEC-47C0-4431-AB64-080D7E9F6EA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8820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https://www.youtube.com/watch?v=LSZY9EAV1yk</a:t>
            </a:r>
            <a:r>
              <a:rPr lang="en-US" dirty="0"/>
              <a:t>  (2:23)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F6EEC-47C0-4431-AB64-080D7E9F6EA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260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 please scan the QR code or click the link below to complete a quick feedback survey. </a:t>
            </a:r>
          </a:p>
          <a:p>
            <a:r>
              <a:rPr lang="en-US" dirty="0"/>
              <a:t>https://forms.office.com/r/i9UqyyxzTT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F6EEC-47C0-4431-AB64-080D7E9F6EA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340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SZY9EAV1yk?feature=oembed" TargetMode="Externa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4E06B84E-C408-4255-9AA6-41201AEF02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Mexican Independence Day</a:t>
            </a:r>
            <a:br>
              <a:rPr lang="en-US" b="1" dirty="0">
                <a:solidFill>
                  <a:srgbClr val="FFFFFF"/>
                </a:solidFill>
              </a:rPr>
            </a:br>
            <a:endParaRPr lang="en-US" b="1" dirty="0">
              <a:solidFill>
                <a:srgbClr val="FFFFFF"/>
              </a:solidFill>
              <a:cs typeface="Calibri 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Student Health and Human Services</a:t>
            </a:r>
            <a:endParaRPr lang="en-US" sz="1600" dirty="0">
              <a:cs typeface="Calibri"/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Office of Human Relations, Diversity &amp; Equity </a:t>
            </a:r>
            <a:endParaRPr lang="en-US" sz="1600" dirty="0">
              <a:solidFill>
                <a:srgbClr val="FFFFFF"/>
              </a:solidFill>
              <a:cs typeface="Calibri" panose="020F0502020204030204"/>
            </a:endParaRPr>
          </a:p>
          <a:p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June 2022</a:t>
            </a:r>
            <a:endParaRPr lang="en-US" sz="1600" dirty="0">
              <a:solidFill>
                <a:srgbClr val="FFFFFF"/>
              </a:solidFill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782" y="-1386168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71000" y="-338582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7985" y="-6588"/>
            <a:ext cx="4059393" cy="2548110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9557" y="5198743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113CE2-75E5-4F49-9035-3AA80CAB5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5597" y="2966169"/>
            <a:ext cx="6720164" cy="2565207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rgbClr val="080808"/>
                </a:solidFill>
              </a:rPr>
              <a:t>Spain's power in the America's weakened due to </a:t>
            </a:r>
            <a:r>
              <a:rPr lang="en-US" sz="2400">
                <a:solidFill>
                  <a:srgbClr val="080808"/>
                </a:solidFill>
              </a:rPr>
              <a:t>problems with France and England in Europe. </a:t>
            </a:r>
          </a:p>
          <a:p>
            <a:pPr marL="0" indent="0" algn="ctr">
              <a:buNone/>
            </a:pPr>
            <a:endParaRPr lang="en-US" sz="2400" dirty="0">
              <a:solidFill>
                <a:srgbClr val="080808"/>
              </a:solidFill>
              <a:cs typeface="Calibri"/>
            </a:endParaRPr>
          </a:p>
          <a:p>
            <a:pPr marL="0" indent="0" algn="ctr">
              <a:buNone/>
            </a:pPr>
            <a:r>
              <a:rPr lang="en-US" sz="2400" dirty="0">
                <a:solidFill>
                  <a:srgbClr val="080808"/>
                </a:solidFill>
                <a:cs typeface="Calibri"/>
              </a:rPr>
              <a:t>How might this have played into </a:t>
            </a:r>
            <a:r>
              <a:rPr lang="en-US" sz="2400">
                <a:solidFill>
                  <a:srgbClr val="080808"/>
                </a:solidFill>
                <a:cs typeface="Calibri"/>
              </a:rPr>
              <a:t>the </a:t>
            </a:r>
          </a:p>
          <a:p>
            <a:pPr marL="0" indent="0" algn="ctr">
              <a:buNone/>
            </a:pPr>
            <a:r>
              <a:rPr lang="en-US" sz="2400">
                <a:solidFill>
                  <a:srgbClr val="080808"/>
                </a:solidFill>
                <a:cs typeface="Calibri"/>
              </a:rPr>
              <a:t>Mexican </a:t>
            </a:r>
            <a:r>
              <a:rPr lang="en-US" sz="2400" dirty="0">
                <a:solidFill>
                  <a:srgbClr val="080808"/>
                </a:solidFill>
                <a:cs typeface="Calibri"/>
              </a:rPr>
              <a:t>Revolution? 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3B9FF7-438B-4B0F-9D67-CBF28FB42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4642" y="1375981"/>
            <a:ext cx="5782716" cy="2150719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 kern="120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Reflection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9823" y="5457591"/>
            <a:ext cx="2231794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353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AF47BE-D6F6-479F-948C-E3B6BA371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Mexican Independence Day Celebration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4">
            <a:hlinkClick r:id="" action="ppaction://media"/>
            <a:extLst>
              <a:ext uri="{FF2B5EF4-FFF2-40B4-BE49-F238E27FC236}">
                <a16:creationId xmlns:a16="http://schemas.microsoft.com/office/drawing/2014/main" id="{CF1AEA6F-D369-480D-8158-49C9475CFA9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874786" y="858525"/>
            <a:ext cx="6949208" cy="5211906"/>
          </a:xfrm>
          <a:prstGeom prst="rect">
            <a:avLst/>
          </a:prstGeom>
        </p:spPr>
      </p:pic>
      <p:sp>
        <p:nvSpPr>
          <p:cNvPr id="9" name="Rectangle 13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7579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34F1179-B481-4F9E-BCA3-AFB972070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27EC25-7D5B-4AAC-BF0D-0FD07D459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241" y="1008993"/>
            <a:ext cx="9231410" cy="354204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15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Check 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8DF6AE-4A6F-4EAC-A3F8-39FC070A0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5241" y="4582814"/>
            <a:ext cx="7132335" cy="131265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is your favorite celebration in your culture? </a:t>
            </a:r>
          </a:p>
        </p:txBody>
      </p:sp>
    </p:spTree>
    <p:extLst>
      <p:ext uri="{BB962C8B-B14F-4D97-AF65-F5344CB8AC3E}">
        <p14:creationId xmlns:p14="http://schemas.microsoft.com/office/powerpoint/2010/main" val="67800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935B89-3E40-43A4-B718-A079E6B8A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Teacher Feedeback Survey</a:t>
            </a: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QRCode for HRDE Advisory Lesson Feedback Survey">
            <a:extLst>
              <a:ext uri="{FF2B5EF4-FFF2-40B4-BE49-F238E27FC236}">
                <a16:creationId xmlns:a16="http://schemas.microsoft.com/office/drawing/2014/main" id="{7C1BD8DB-A1F5-A618-FB52-2859E285F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43437" y="858525"/>
            <a:ext cx="5211906" cy="521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7" name="Rectangle 1036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9391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F0AED851-54B9-4765-92D2-F0BE443BE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A5B750-E07C-4421-A094-132C6B04B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1856" y="2944090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Human Relations, Diversity &amp; Equity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824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9ED9B9-0444-F190-1266-92938AB2B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237" y="666728"/>
            <a:ext cx="4946540" cy="5465791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6048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71641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6E872-E12C-45B0-BABC-BCF66D639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9633" y="475619"/>
            <a:ext cx="4087306" cy="201209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 dirty="0"/>
              <a:t>Welcome!</a:t>
            </a:r>
            <a:br>
              <a:rPr lang="en-US" sz="5400" b="1" dirty="0"/>
            </a:br>
            <a:r>
              <a:rPr lang="en-US" sz="5400" b="1" dirty="0"/>
              <a:t>True or False?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DCAA8-1786-432A-8946-A1CB234E0A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7744" y="2982477"/>
            <a:ext cx="4087305" cy="114786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4800" dirty="0"/>
              <a:t>Cinco de Mayo is Mexican Independence Day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50027686-DAC6-4E01-80F3-D49BA591D0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26818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573928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8344AE-A872-4F4C-9D91-1E6DF475D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en-US" sz="6800">
                <a:cs typeface="Calibri Light"/>
              </a:rPr>
              <a:t>Objectives</a:t>
            </a:r>
            <a:endParaRPr lang="en-US" sz="680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F82FF5D-B177-46B5-88C9-FAD5D173B4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0554489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222405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2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EB42DA-EBD8-4568-94AA-A612AE3A2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en-US" sz="4000">
                <a:cs typeface="Calibri Light"/>
              </a:rPr>
              <a:t>Ancient Civilizations</a:t>
            </a:r>
            <a:endParaRPr lang="en-US" sz="400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E03136-83B8-42D4-AEF2-F7B418CD3F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>
                <a:cs typeface="Calibri"/>
              </a:rPr>
              <a:t>Ancient Mexico was inhabited by major indigenous civilizations including the Aztec, Maya, Toltec and Teotihuacan.  </a:t>
            </a:r>
          </a:p>
          <a:p>
            <a:endParaRPr lang="en-US" sz="2400" dirty="0">
              <a:cs typeface="Calibri"/>
            </a:endParaRPr>
          </a:p>
          <a:p>
            <a:r>
              <a:rPr lang="en-US" sz="2400" dirty="0">
                <a:cs typeface="Calibri"/>
              </a:rPr>
              <a:t>The first Europeans arrive in Mexico in 1511 as a result of a shipwreck.  </a:t>
            </a:r>
          </a:p>
          <a:p>
            <a:endParaRPr lang="en-US" sz="2400" dirty="0">
              <a:cs typeface="Calibri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9" descr="Map&#10;&#10;Description automatically generated">
            <a:extLst>
              <a:ext uri="{FF2B5EF4-FFF2-40B4-BE49-F238E27FC236}">
                <a16:creationId xmlns:a16="http://schemas.microsoft.com/office/drawing/2014/main" id="{F9F79B61-905A-402D-84E4-1B0C7E6CAE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83" b="-2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292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D80C9EF-3CC6-4ECC-9C2D-9D0396C96E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08E96F-42EC-4F03-A4DC-F56E4EC18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528" y="386930"/>
            <a:ext cx="10141799" cy="1300554"/>
          </a:xfrm>
        </p:spPr>
        <p:txBody>
          <a:bodyPr anchor="b">
            <a:normAutofit/>
          </a:bodyPr>
          <a:lstStyle/>
          <a:p>
            <a:r>
              <a:rPr lang="en-US" sz="4800">
                <a:cs typeface="Calibri Light"/>
              </a:rPr>
              <a:t>Ancient Ruins</a:t>
            </a:r>
            <a:endParaRPr lang="en-US" sz="4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DA32751-37A2-45C0-BE94-63D375E27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outdoor&#10;&#10;Description automatically generated">
            <a:extLst>
              <a:ext uri="{FF2B5EF4-FFF2-40B4-BE49-F238E27FC236}">
                <a16:creationId xmlns:a16="http://schemas.microsoft.com/office/drawing/2014/main" id="{E0806AEA-61D4-4646-ADA1-DBCBBED0ED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442"/>
          <a:stretch/>
        </p:blipFill>
        <p:spPr>
          <a:xfrm>
            <a:off x="635295" y="2524715"/>
            <a:ext cx="5150277" cy="371424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8C4F3A-89E6-4D68-9E47-7AC8E45F4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128" y="2383849"/>
            <a:ext cx="5048482" cy="397012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>
                <a:ea typeface="+mn-lt"/>
                <a:cs typeface="+mn-lt"/>
              </a:rPr>
              <a:t>Mexico is full of well-restored archaeological sites showing what life was like thousands of years ago among the ancient civilizations. </a:t>
            </a:r>
          </a:p>
          <a:p>
            <a:endParaRPr lang="en-US" sz="2400" dirty="0">
              <a:ea typeface="+mn-lt"/>
              <a:cs typeface="+mn-lt"/>
            </a:endParaRPr>
          </a:p>
          <a:p>
            <a:r>
              <a:rPr lang="en-US" sz="2400" dirty="0">
                <a:ea typeface="+mn-lt"/>
                <a:cs typeface="+mn-lt"/>
              </a:rPr>
              <a:t>These ruins are scattered throughout the country from the towering Mayan pyramids in the Yucatan peninsula to the elaborate ancient Teotihuacan city just outside of modern Mexico City. </a:t>
            </a:r>
            <a:endParaRPr lang="en-US" sz="2400" dirty="0">
              <a:cs typeface="Calibri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55FBCD-CD42-40F5-8A1B-3203F9CAE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4056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782" y="-1386168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71000" y="-338582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7985" y="-6588"/>
            <a:ext cx="4059393" cy="2548110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9557" y="5198743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113CE2-75E5-4F49-9035-3AA80CAB5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2086" y="3828810"/>
            <a:ext cx="3887827" cy="1558794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2400" kern="1200" dirty="0">
                <a:solidFill>
                  <a:srgbClr val="080808"/>
                </a:solidFill>
                <a:latin typeface="+mn-lt"/>
                <a:ea typeface="+mn-ea"/>
                <a:cs typeface="+mn-cs"/>
              </a:rPr>
              <a:t>Have you ever visited the site of an ancient civilization? </a:t>
            </a:r>
            <a:endParaRPr lang="en-US" sz="2400" dirty="0">
              <a:solidFill>
                <a:srgbClr val="080808"/>
              </a:solidFill>
            </a:endParaRPr>
          </a:p>
          <a:p>
            <a:pPr marL="0" indent="0" algn="ctr">
              <a:buNone/>
            </a:pPr>
            <a:r>
              <a:rPr lang="en-US" sz="2400" dirty="0">
                <a:solidFill>
                  <a:srgbClr val="080808"/>
                </a:solidFill>
              </a:rPr>
              <a:t> </a:t>
            </a:r>
            <a:r>
              <a:rPr lang="en-US" sz="2400" kern="1200" dirty="0">
                <a:solidFill>
                  <a:srgbClr val="080808"/>
                </a:solidFill>
                <a:latin typeface="+mn-lt"/>
                <a:ea typeface="+mn-ea"/>
                <a:cs typeface="+mn-cs"/>
              </a:rPr>
              <a:t>If so, which one? </a:t>
            </a:r>
            <a:endParaRPr lang="en-US" sz="2400" kern="1200" dirty="0">
              <a:solidFill>
                <a:srgbClr val="080808"/>
              </a:solidFill>
              <a:latin typeface="+mn-lt"/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3B9FF7-438B-4B0F-9D67-CBF28FB42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4642" y="2353641"/>
            <a:ext cx="5782716" cy="2150719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 kern="120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Reflection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9823" y="5457591"/>
            <a:ext cx="2231794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837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A724DBA-D2D9-471E-8ED7-2015DDD950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92BF36-698D-469B-8128-486E27C31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14" y="525982"/>
            <a:ext cx="4282983" cy="1200361"/>
          </a:xfrm>
        </p:spPr>
        <p:txBody>
          <a:bodyPr anchor="b">
            <a:normAutofit/>
          </a:bodyPr>
          <a:lstStyle/>
          <a:p>
            <a:r>
              <a:rPr lang="en-US" sz="3600">
                <a:ea typeface="+mj-lt"/>
                <a:cs typeface="+mj-lt"/>
              </a:rPr>
              <a:t>Colonization of Mexico</a:t>
            </a:r>
            <a:endParaRPr lang="en-US" sz="36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4641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0234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group, family&#10;&#10;Description automatically generated">
            <a:extLst>
              <a:ext uri="{FF2B5EF4-FFF2-40B4-BE49-F238E27FC236}">
                <a16:creationId xmlns:a16="http://schemas.microsoft.com/office/drawing/2014/main" id="{49CB40B7-7EA0-476D-AA9B-686B6452DA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96" r="26529" b="1"/>
          <a:stretch/>
        </p:blipFill>
        <p:spPr>
          <a:xfrm>
            <a:off x="791588" y="650494"/>
            <a:ext cx="5197330" cy="532414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277786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DAC8D3-ACB1-42D6-A907-61349C781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5842" y="2390535"/>
            <a:ext cx="4944342" cy="358382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1800" dirty="0">
                <a:ea typeface="+mn-lt"/>
                <a:cs typeface="+mn-lt"/>
              </a:rPr>
              <a:t>Spanish explorers arrived in Mexico in 1519 and began 300 years of Spanish rule over the region. </a:t>
            </a:r>
          </a:p>
          <a:p>
            <a:endParaRPr lang="en-US" sz="1800" dirty="0">
              <a:ea typeface="+mn-lt"/>
              <a:cs typeface="+mn-lt"/>
            </a:endParaRPr>
          </a:p>
          <a:p>
            <a:r>
              <a:rPr lang="en-US" sz="1800" dirty="0">
                <a:ea typeface="+mn-lt"/>
                <a:cs typeface="+mn-lt"/>
              </a:rPr>
              <a:t>Due to its strategic location between North and South America, the Spanish realized that Mexico was the key to controlling the Americas.</a:t>
            </a:r>
          </a:p>
          <a:p>
            <a:endParaRPr lang="en-US" sz="1800" dirty="0">
              <a:ea typeface="+mn-lt"/>
              <a:cs typeface="+mn-lt"/>
            </a:endParaRPr>
          </a:p>
          <a:p>
            <a:r>
              <a:rPr lang="en-US" sz="1800" dirty="0">
                <a:ea typeface="+mn-lt"/>
                <a:cs typeface="+mn-lt"/>
              </a:rPr>
              <a:t>Once there, the Spaniards, under the leadership of Hernán Cortes, conquered the indigenous people and forced them to live by European rule.  </a:t>
            </a:r>
          </a:p>
          <a:p>
            <a:endParaRPr lang="en-US" sz="1800" dirty="0">
              <a:cs typeface="Calibri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677179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732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7912F-63D4-4055-858B-09089E41E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sz="4100">
                <a:cs typeface="Calibri Light"/>
              </a:rPr>
              <a:t>Spanish Colonization of the Americas</a:t>
            </a:r>
            <a:endParaRPr lang="en-US" sz="41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4B3BEB-B741-42A3-890E-A424D3D90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400" dirty="0">
                <a:ea typeface="+mn-lt"/>
                <a:cs typeface="+mn-lt"/>
              </a:rPr>
              <a:t>In the early 16th century, the Spanish had control over Mexico and most of Latin America. </a:t>
            </a:r>
          </a:p>
          <a:p>
            <a:endParaRPr lang="en-US" sz="2400" dirty="0">
              <a:ea typeface="+mn-lt"/>
              <a:cs typeface="+mn-lt"/>
            </a:endParaRPr>
          </a:p>
          <a:p>
            <a:r>
              <a:rPr lang="en-US" sz="2400" dirty="0">
                <a:ea typeface="+mn-lt"/>
                <a:cs typeface="+mn-lt"/>
              </a:rPr>
              <a:t>By the 19th century due to turmoil in Europe, Spain's power in the America's began to weaken. </a:t>
            </a:r>
          </a:p>
          <a:p>
            <a:endParaRPr lang="en-US" sz="2400" dirty="0">
              <a:ea typeface="+mn-lt"/>
              <a:cs typeface="+mn-lt"/>
            </a:endParaRPr>
          </a:p>
          <a:p>
            <a:r>
              <a:rPr lang="en-US" sz="2400" dirty="0">
                <a:ea typeface="+mn-lt"/>
                <a:cs typeface="+mn-lt"/>
              </a:rPr>
              <a:t>Mexico was one of the first colonies to rebel, creating a ripple effect throughout Latin America and launching a revolution that would last over a decade</a:t>
            </a:r>
            <a:r>
              <a:rPr lang="en-US" sz="2000" dirty="0">
                <a:ea typeface="+mn-lt"/>
                <a:cs typeface="+mn-lt"/>
              </a:rPr>
              <a:t>.</a:t>
            </a:r>
            <a:endParaRPr lang="en-US" sz="2000" dirty="0">
              <a:cs typeface="Calibri"/>
            </a:endParaRPr>
          </a:p>
        </p:txBody>
      </p:sp>
      <p:pic>
        <p:nvPicPr>
          <p:cNvPr id="4" name="Picture 4" descr="Map&#10;&#10;Description automatically generated">
            <a:extLst>
              <a:ext uri="{FF2B5EF4-FFF2-40B4-BE49-F238E27FC236}">
                <a16:creationId xmlns:a16="http://schemas.microsoft.com/office/drawing/2014/main" id="{47B817CE-EBBB-461B-A29A-FF769D7B65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668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DA7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1316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61DC183-07AE-409A-AB63-34A0C77B6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0464369-70FA-42AF-948F-80664CA7B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146816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A590F4-27CA-4CFE-87F4-4CDAC778A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646" y="349664"/>
            <a:ext cx="5845571" cy="1638377"/>
          </a:xfrm>
        </p:spPr>
        <p:txBody>
          <a:bodyPr anchor="b">
            <a:normAutofit/>
          </a:bodyPr>
          <a:lstStyle/>
          <a:p>
            <a:r>
              <a:rPr lang="en-US" sz="4800">
                <a:cs typeface="Calibri Light"/>
              </a:rPr>
              <a:t>Mexican Independence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83D2FE-4276-4289-83D2-2EA1502435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101" y="2361849"/>
            <a:ext cx="6427221" cy="371381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000" dirty="0">
                <a:cs typeface="Calibri"/>
              </a:rPr>
              <a:t>The fight for Mexican independence began on September 16th 1810 when the historic battle cry, "El </a:t>
            </a:r>
            <a:r>
              <a:rPr lang="en-US" sz="2000" dirty="0" err="1">
                <a:cs typeface="Calibri"/>
              </a:rPr>
              <a:t>Grito</a:t>
            </a:r>
            <a:r>
              <a:rPr lang="en-US" sz="2000" dirty="0">
                <a:cs typeface="Calibri"/>
              </a:rPr>
              <a:t> de Dolores" rang out from Father Miguel Hidalgo y Costilla.  </a:t>
            </a:r>
          </a:p>
          <a:p>
            <a:endParaRPr lang="en-US" sz="2000" dirty="0">
              <a:cs typeface="Calibri"/>
            </a:endParaRPr>
          </a:p>
          <a:p>
            <a:r>
              <a:rPr lang="en-US" sz="2000" dirty="0">
                <a:cs typeface="Calibri"/>
              </a:rPr>
              <a:t>The Mexican struggle for independence was not a single, coherent event.  In fact, this war lasted 11 years.    </a:t>
            </a:r>
          </a:p>
          <a:p>
            <a:endParaRPr lang="en-US" sz="2000" dirty="0">
              <a:cs typeface="Calibri"/>
            </a:endParaRPr>
          </a:p>
          <a:p>
            <a:r>
              <a:rPr lang="en-US" sz="2000" dirty="0">
                <a:cs typeface="Calibri"/>
              </a:rPr>
              <a:t>Mexico gained independence from Spain through local and regional battles that occurred within the same time period and ultimately continued to weaken Spain's power and led to the revolution. </a:t>
            </a:r>
          </a:p>
          <a:p>
            <a:endParaRPr lang="en-US" sz="2000" dirty="0">
              <a:cs typeface="Calibri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6604B49-AD5C-4590-B051-06C8222E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669568" y="277912"/>
            <a:ext cx="524256" cy="118633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C552A98-EF7D-4D42-AB69-066B786AB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5447" y="399675"/>
            <a:ext cx="4647368" cy="5809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person, sport, dancer, group&#10;&#10;Description automatically generated">
            <a:extLst>
              <a:ext uri="{FF2B5EF4-FFF2-40B4-BE49-F238E27FC236}">
                <a16:creationId xmlns:a16="http://schemas.microsoft.com/office/drawing/2014/main" id="{8B4CEEB0-A212-4CE1-9D81-53A508E471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72" r="27755"/>
          <a:stretch/>
        </p:blipFill>
        <p:spPr>
          <a:xfrm>
            <a:off x="7421373" y="1193290"/>
            <a:ext cx="4235516" cy="42227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648176E-454C-437C-B0FC-9B82FCF3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774185" y="6131892"/>
            <a:ext cx="524256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8166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BA493F80BFCB43867CDEBFCD560C95" ma:contentTypeVersion="10" ma:contentTypeDescription="Create a new document." ma:contentTypeScope="" ma:versionID="9cd7342640d6fd4b6c1d203d9a961a88">
  <xsd:schema xmlns:xsd="http://www.w3.org/2001/XMLSchema" xmlns:xs="http://www.w3.org/2001/XMLSchema" xmlns:p="http://schemas.microsoft.com/office/2006/metadata/properties" xmlns:ns2="e021116e-70b5-4dea-976a-806e996dba5c" xmlns:ns3="4259f52f-4b71-47bc-aac8-de2b0f5da881" targetNamespace="http://schemas.microsoft.com/office/2006/metadata/properties" ma:root="true" ma:fieldsID="42738bd26cf3fa7f6c740d9896a67fa0" ns2:_="" ns3:_="">
    <xsd:import namespace="e021116e-70b5-4dea-976a-806e996dba5c"/>
    <xsd:import namespace="4259f52f-4b71-47bc-aac8-de2b0f5da88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21116e-70b5-4dea-976a-806e996dba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59f52f-4b71-47bc-aac8-de2b0f5da881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AF5300F-BC10-42CC-9B3C-D06AE71AC11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021116e-70b5-4dea-976a-806e996dba5c"/>
    <ds:schemaRef ds:uri="4259f52f-4b71-47bc-aac8-de2b0f5da88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035FCF8-835F-4D12-BFB2-133D320055F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99B1E4C-1FB1-487E-9684-7961455688EF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</TotalTime>
  <Words>535</Words>
  <Application>Microsoft Office PowerPoint</Application>
  <PresentationFormat>Widescreen</PresentationFormat>
  <Paragraphs>61</Paragraphs>
  <Slides>14</Slides>
  <Notes>5</Notes>
  <HiddenSlides>1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Mexican Independence Day </vt:lpstr>
      <vt:lpstr>Welcome! True or False?</vt:lpstr>
      <vt:lpstr>Objectives</vt:lpstr>
      <vt:lpstr>Ancient Civilizations</vt:lpstr>
      <vt:lpstr>Ancient Ruins</vt:lpstr>
      <vt:lpstr>Reflection</vt:lpstr>
      <vt:lpstr>Colonization of Mexico</vt:lpstr>
      <vt:lpstr>Spanish Colonization of the Americas</vt:lpstr>
      <vt:lpstr>Mexican Independence</vt:lpstr>
      <vt:lpstr>Reflection</vt:lpstr>
      <vt:lpstr>Mexican Independence Day Celebration</vt:lpstr>
      <vt:lpstr>Check Out</vt:lpstr>
      <vt:lpstr>Teacher Feedeback Survey</vt:lpstr>
      <vt:lpstr>Human Relations, Diversity &amp; Equity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Gomez, Julie</cp:lastModifiedBy>
  <cp:revision>298</cp:revision>
  <dcterms:created xsi:type="dcterms:W3CDTF">2021-06-28T18:12:13Z</dcterms:created>
  <dcterms:modified xsi:type="dcterms:W3CDTF">2022-06-23T20:33:00Z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0x010100AEBA493F80BFCB43867CDEBFCD560C95</vt:lpwstr>
  </property>
</Properties>
</file>